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120" y="3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03753-10BB-4501-8B9F-03E8B87F0B56}" type="datetimeFigureOut">
              <a:rPr lang="fi-FI" smtClean="0"/>
              <a:t>8.5.2026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A0DAA-AF41-4FFC-8EE3-E6B0390357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936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A0DAA-AF41-4FFC-8EE3-E6B03903575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34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3B5E9-453E-23F2-1322-F0DD3E73934D}"/>
              </a:ext>
            </a:extLst>
          </p:cNvPr>
          <p:cNvSpPr txBox="1"/>
          <p:nvPr/>
        </p:nvSpPr>
        <p:spPr>
          <a:xfrm>
            <a:off x="2476137" y="8395063"/>
            <a:ext cx="1371600" cy="307777"/>
          </a:xfrm>
          <a:prstGeom prst="rect">
            <a:avLst/>
          </a:prstGeom>
          <a:solidFill>
            <a:srgbClr val="F3F2ED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(ISM-2026)</a:t>
            </a:r>
            <a:endParaRPr lang="fi-FI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</Words>
  <Application>Microsoft Office PowerPoint</Application>
  <PresentationFormat>Custom</PresentationFormat>
  <Paragraphs>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Terziyan, Vagan</cp:lastModifiedBy>
  <cp:revision>3</cp:revision>
  <dcterms:created xsi:type="dcterms:W3CDTF">2006-08-16T00:00:00Z</dcterms:created>
  <dcterms:modified xsi:type="dcterms:W3CDTF">2026-05-08T20:09:00Z</dcterms:modified>
</cp:coreProperties>
</file>