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9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8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8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1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0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BD96C-B8F2-4498-ACFE-7E5C398292D5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88C9-8D87-453C-AAB7-5630FB1B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73335">
            <a:off x="7052301" y="3841822"/>
            <a:ext cx="2470069" cy="10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858">
            <a:off x="6363407" y="1823695"/>
            <a:ext cx="1772474" cy="480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" y="0"/>
            <a:ext cx="6447295" cy="68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90583" y="128049"/>
            <a:ext cx="4680520" cy="16004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Vagan Terziyan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fishing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276872"/>
            <a:ext cx="982283" cy="6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013175"/>
            <a:ext cx="1317848" cy="165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52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10" y="3444498"/>
            <a:ext cx="5367590" cy="34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" y="0"/>
            <a:ext cx="6301636" cy="358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00191" y="128049"/>
            <a:ext cx="2770911" cy="21236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… Summer and Autumn …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5373216"/>
            <a:ext cx="3346975" cy="14465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… Winter and Spring …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20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6" y="-8193"/>
            <a:ext cx="5230665" cy="3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6" y="2924944"/>
            <a:ext cx="5227576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58" y="4941168"/>
            <a:ext cx="395114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9" y="23247"/>
            <a:ext cx="3925688" cy="50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73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0603" cy="199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47" y="44859"/>
            <a:ext cx="2544628" cy="190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39" y="4372856"/>
            <a:ext cx="3995936" cy="225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0" y="4223113"/>
            <a:ext cx="3355546" cy="24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27" y="2057602"/>
            <a:ext cx="4327961" cy="197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" y="2079590"/>
            <a:ext cx="4147384" cy="196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43808" y="44859"/>
            <a:ext cx="3312368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Before and after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843808" y="1052736"/>
            <a:ext cx="3312368" cy="360040"/>
          </a:xfrm>
          <a:prstGeom prst="rightArrow">
            <a:avLst>
              <a:gd name="adj1" fmla="val 50000"/>
              <a:gd name="adj2" fmla="val 99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572239" y="5243356"/>
            <a:ext cx="1287793" cy="360040"/>
          </a:xfrm>
          <a:prstGeom prst="rightArrow">
            <a:avLst>
              <a:gd name="adj1" fmla="val 50000"/>
              <a:gd name="adj2" fmla="val 99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171764" y="2881845"/>
            <a:ext cx="656456" cy="360040"/>
          </a:xfrm>
          <a:prstGeom prst="rightArrow">
            <a:avLst>
              <a:gd name="adj1" fmla="val 50000"/>
              <a:gd name="adj2" fmla="val 99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</Words>
  <Application>Microsoft Office PowerPoint</Application>
  <PresentationFormat>On-screen Show (4:3)</PresentationFormat>
  <Paragraphs>5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University of Jyväskylä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Terziyan Vagan</dc:creator>
  <cp:lastModifiedBy>Terziyan Vagan</cp:lastModifiedBy>
  <cp:revision>11</cp:revision>
  <dcterms:created xsi:type="dcterms:W3CDTF">2018-02-05T11:10:00Z</dcterms:created>
  <dcterms:modified xsi:type="dcterms:W3CDTF">2018-02-05T12:03:23Z</dcterms:modified>
</cp:coreProperties>
</file>